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A1F5E91-8AAF-494A-8842-CF186F1D8224}" type="datetimeFigureOut">
              <a:rPr lang="en-US" smtClean="0"/>
              <a:t>12/8/2011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96A56CC2-8236-429B-AB84-2E7D5552AA3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5E91-8AAF-494A-8842-CF186F1D8224}" type="datetimeFigureOut">
              <a:rPr lang="en-US" smtClean="0"/>
              <a:t>12/8/2011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56CC2-8236-429B-AB84-2E7D5552AA3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5E91-8AAF-494A-8842-CF186F1D8224}" type="datetimeFigureOut">
              <a:rPr lang="en-US" smtClean="0"/>
              <a:t>12/8/2011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56CC2-8236-429B-AB84-2E7D5552AA3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A1F5E91-8AAF-494A-8842-CF186F1D8224}" type="datetimeFigureOut">
              <a:rPr lang="en-US" smtClean="0"/>
              <a:t>12/8/2011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56CC2-8236-429B-AB84-2E7D5552AA3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A1F5E91-8AAF-494A-8842-CF186F1D8224}" type="datetimeFigureOut">
              <a:rPr lang="en-US" smtClean="0"/>
              <a:t>12/8/2011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96A56CC2-8236-429B-AB84-2E7D5552AA3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A1F5E91-8AAF-494A-8842-CF186F1D8224}" type="datetimeFigureOut">
              <a:rPr lang="en-US" smtClean="0"/>
              <a:t>12/8/2011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6A56CC2-8236-429B-AB84-2E7D5552AA3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A1F5E91-8AAF-494A-8842-CF186F1D8224}" type="datetimeFigureOut">
              <a:rPr lang="en-US" smtClean="0"/>
              <a:t>12/8/2011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96A56CC2-8236-429B-AB84-2E7D5552AA30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1F5E91-8AAF-494A-8842-CF186F1D8224}" type="datetimeFigureOut">
              <a:rPr lang="en-US" smtClean="0"/>
              <a:t>12/8/2011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56CC2-8236-429B-AB84-2E7D5552AA3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A1F5E91-8AAF-494A-8842-CF186F1D8224}" type="datetimeFigureOut">
              <a:rPr lang="en-US" smtClean="0"/>
              <a:t>12/8/2011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96A56CC2-8236-429B-AB84-2E7D5552AA30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A1F5E91-8AAF-494A-8842-CF186F1D8224}" type="datetimeFigureOut">
              <a:rPr lang="en-US" smtClean="0"/>
              <a:t>12/8/2011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96A56CC2-8236-429B-AB84-2E7D5552AA30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A1F5E91-8AAF-494A-8842-CF186F1D8224}" type="datetimeFigureOut">
              <a:rPr lang="en-US" smtClean="0"/>
              <a:t>12/8/2011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96A56CC2-8236-429B-AB84-2E7D5552AA30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A1F5E91-8AAF-494A-8842-CF186F1D8224}" type="datetimeFigureOut">
              <a:rPr lang="en-US" smtClean="0"/>
              <a:t>12/8/2011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96A56CC2-8236-429B-AB84-2E7D5552AA30}" type="slidenum">
              <a:rPr lang="en-US" smtClean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Magician Apprentice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 by Raymond E. Feist</a:t>
            </a:r>
          </a:p>
          <a:p>
            <a:r>
              <a:rPr lang="en-US" dirty="0" smtClean="0"/>
              <a:t>Presentation by Zach H.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		Genre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genre is adventurous fiction 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399032"/>
          </a:xfrm>
        </p:spPr>
        <p:txBody>
          <a:bodyPr/>
          <a:lstStyle/>
          <a:p>
            <a:r>
              <a:rPr lang="en-US" dirty="0" smtClean="0"/>
              <a:t>			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This book is about an orphan named pug.</a:t>
            </a:r>
          </a:p>
          <a:p>
            <a:pPr>
              <a:buNone/>
            </a:pPr>
            <a:r>
              <a:rPr lang="en-US" dirty="0" smtClean="0"/>
              <a:t>He is chosen for a magicians apprentice.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He saves princess Caroline trolls.</a:t>
            </a:r>
          </a:p>
          <a:p>
            <a:pPr>
              <a:buNone/>
            </a:pPr>
            <a:r>
              <a:rPr lang="en-US" dirty="0" smtClean="0"/>
              <a:t>He is captured by an alien force. 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r>
              <a:rPr lang="en-US" dirty="0" smtClean="0"/>
              <a:t>ecommendation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 recommend this book to Mrs. Higgins.  </a:t>
            </a:r>
          </a:p>
          <a:p>
            <a:pPr>
              <a:buNone/>
            </a:pPr>
            <a:r>
              <a:rPr lang="en-US" dirty="0" smtClean="0"/>
              <a:t>Because she just loves fiction.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Pictures 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2983"/>
            <a:ext cx="3117977" cy="5255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1371600"/>
            <a:ext cx="51054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Bonus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 I would ask pug why didn’t he run? How was he accepted into Tomas’s family.</a:t>
            </a:r>
          </a:p>
          <a:p>
            <a:pPr>
              <a:buNone/>
            </a:pPr>
            <a:r>
              <a:rPr lang="en-US" dirty="0" smtClean="0"/>
              <a:t>	</a:t>
            </a:r>
            <a:r>
              <a:rPr lang="en-US" dirty="0" smtClean="0"/>
              <a:t>While I was reading it, it reminded me of rangers apprentice 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609600" y="20352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marL="448056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161</TotalTime>
  <Words>68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Verve</vt:lpstr>
      <vt:lpstr>Magician Apprentice </vt:lpstr>
      <vt:lpstr>   Genre </vt:lpstr>
      <vt:lpstr>   Summary</vt:lpstr>
      <vt:lpstr>Recommendation</vt:lpstr>
      <vt:lpstr>Pictures </vt:lpstr>
      <vt:lpstr>Bonus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Magician Apprentice </dc:title>
  <dc:creator>Chris Hafner</dc:creator>
  <cp:lastModifiedBy>Chris Hafner</cp:lastModifiedBy>
  <cp:revision>1</cp:revision>
  <dcterms:created xsi:type="dcterms:W3CDTF">2011-12-08T21:56:23Z</dcterms:created>
  <dcterms:modified xsi:type="dcterms:W3CDTF">2011-12-09T00:38:11Z</dcterms:modified>
</cp:coreProperties>
</file>